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30275213" cy="21420138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4964" autoAdjust="0"/>
  </p:normalViewPr>
  <p:slideViewPr>
    <p:cSldViewPr snapToGrid="0">
      <p:cViewPr varScale="1">
        <p:scale>
          <a:sx n="25" d="100"/>
          <a:sy n="25" d="100"/>
        </p:scale>
        <p:origin x="126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E0EDA-6C45-BA76-2D3C-71F93EF3A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84402" y="3505566"/>
            <a:ext cx="22706410" cy="7457381"/>
          </a:xfrm>
        </p:spPr>
        <p:txBody>
          <a:bodyPr anchor="b"/>
          <a:lstStyle>
            <a:lvl1pPr algn="ctr">
              <a:defRPr sz="14899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63E8F8-8CAB-9A09-4E51-68DD981546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84402" y="11250533"/>
            <a:ext cx="22706410" cy="5171573"/>
          </a:xfrm>
        </p:spPr>
        <p:txBody>
          <a:bodyPr/>
          <a:lstStyle>
            <a:lvl1pPr marL="0" indent="0" algn="ctr">
              <a:buNone/>
              <a:defRPr sz="5960"/>
            </a:lvl1pPr>
            <a:lvl2pPr marL="1135319" indent="0" algn="ctr">
              <a:buNone/>
              <a:defRPr sz="4966"/>
            </a:lvl2pPr>
            <a:lvl3pPr marL="2270638" indent="0" algn="ctr">
              <a:buNone/>
              <a:defRPr sz="4470"/>
            </a:lvl3pPr>
            <a:lvl4pPr marL="3405957" indent="0" algn="ctr">
              <a:buNone/>
              <a:defRPr sz="3973"/>
            </a:lvl4pPr>
            <a:lvl5pPr marL="4541276" indent="0" algn="ctr">
              <a:buNone/>
              <a:defRPr sz="3973"/>
            </a:lvl5pPr>
            <a:lvl6pPr marL="5676595" indent="0" algn="ctr">
              <a:buNone/>
              <a:defRPr sz="3973"/>
            </a:lvl6pPr>
            <a:lvl7pPr marL="6811914" indent="0" algn="ctr">
              <a:buNone/>
              <a:defRPr sz="3973"/>
            </a:lvl7pPr>
            <a:lvl8pPr marL="7947233" indent="0" algn="ctr">
              <a:buNone/>
              <a:defRPr sz="3973"/>
            </a:lvl8pPr>
            <a:lvl9pPr marL="9082552" indent="0" algn="ctr">
              <a:buNone/>
              <a:defRPr sz="3973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6FB5BD-9E4C-F34F-7B1B-51B4B516B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400D6-7CC6-48B0-8497-F1C188B4D75B}" type="datetimeFigureOut">
              <a:rPr lang="en-IE" smtClean="0"/>
              <a:t>29/04/2024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94942-F3D3-E744-743B-9201D3D1D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CFE6F-3C82-C38D-4944-F7C3B4340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9E9F2-5D87-42E8-9E18-AB7AAF11411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77987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3307E-F516-1677-6AB2-E1FC3B59A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7521CE-1A58-3123-BF64-C64961001A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0319E-6404-C659-EA8A-45484DCE0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400D6-7CC6-48B0-8497-F1C188B4D75B}" type="datetimeFigureOut">
              <a:rPr lang="en-IE" smtClean="0"/>
              <a:t>29/04/2024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833CC9-688C-1188-B19F-981CBB109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00884D-9572-7C84-C511-88E2F2732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9E9F2-5D87-42E8-9E18-AB7AAF11411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25380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0E9EAC-DD5C-1909-A89C-392AD6D03A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1665699" y="1140424"/>
            <a:ext cx="6528093" cy="181525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3DE0AD-AA59-188C-7A69-30973E29BD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081421" y="1140424"/>
            <a:ext cx="19205838" cy="181525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9AD82-88FF-C126-6298-B3814EDCB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400D6-7CC6-48B0-8497-F1C188B4D75B}" type="datetimeFigureOut">
              <a:rPr lang="en-IE" smtClean="0"/>
              <a:t>29/04/2024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620A0-1945-0C5A-F007-6FB0C951F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1E798-528F-2534-C6E5-A2E684519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9E9F2-5D87-42E8-9E18-AB7AAF11411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50703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6A2D6-6103-3B04-EDB0-792D18D47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33EFC9-DC23-C998-6ED7-AF46E3A90C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6BC00-FE9A-5630-BE78-A133C3170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400D6-7CC6-48B0-8497-F1C188B4D75B}" type="datetimeFigureOut">
              <a:rPr lang="en-IE" smtClean="0"/>
              <a:t>29/04/2024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66C876-D839-A67B-0EAA-08B926B0D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D95EDA-EFBB-9FB1-6757-491F88AA3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9E9F2-5D87-42E8-9E18-AB7AAF11411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90754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5C8B1-56AE-80BD-FFE2-B421F9D6C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5653" y="5340162"/>
            <a:ext cx="26112371" cy="8910181"/>
          </a:xfrm>
        </p:spPr>
        <p:txBody>
          <a:bodyPr anchor="b"/>
          <a:lstStyle>
            <a:lvl1pPr>
              <a:defRPr sz="14899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7E9F6B-672B-D789-DC18-C0B4EC0C0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65653" y="14334637"/>
            <a:ext cx="26112371" cy="4685654"/>
          </a:xfrm>
        </p:spPr>
        <p:txBody>
          <a:bodyPr/>
          <a:lstStyle>
            <a:lvl1pPr marL="0" indent="0">
              <a:buNone/>
              <a:defRPr sz="5960">
                <a:solidFill>
                  <a:schemeClr val="tx1">
                    <a:tint val="82000"/>
                  </a:schemeClr>
                </a:solidFill>
              </a:defRPr>
            </a:lvl1pPr>
            <a:lvl2pPr marL="1135319" indent="0">
              <a:buNone/>
              <a:defRPr sz="4966">
                <a:solidFill>
                  <a:schemeClr val="tx1">
                    <a:tint val="82000"/>
                  </a:schemeClr>
                </a:solidFill>
              </a:defRPr>
            </a:lvl2pPr>
            <a:lvl3pPr marL="2270638" indent="0">
              <a:buNone/>
              <a:defRPr sz="4470">
                <a:solidFill>
                  <a:schemeClr val="tx1">
                    <a:tint val="82000"/>
                  </a:schemeClr>
                </a:solidFill>
              </a:defRPr>
            </a:lvl3pPr>
            <a:lvl4pPr marL="3405957" indent="0">
              <a:buNone/>
              <a:defRPr sz="3973">
                <a:solidFill>
                  <a:schemeClr val="tx1">
                    <a:tint val="82000"/>
                  </a:schemeClr>
                </a:solidFill>
              </a:defRPr>
            </a:lvl4pPr>
            <a:lvl5pPr marL="4541276" indent="0">
              <a:buNone/>
              <a:defRPr sz="3973">
                <a:solidFill>
                  <a:schemeClr val="tx1">
                    <a:tint val="82000"/>
                  </a:schemeClr>
                </a:solidFill>
              </a:defRPr>
            </a:lvl5pPr>
            <a:lvl6pPr marL="5676595" indent="0">
              <a:buNone/>
              <a:defRPr sz="3973">
                <a:solidFill>
                  <a:schemeClr val="tx1">
                    <a:tint val="82000"/>
                  </a:schemeClr>
                </a:solidFill>
              </a:defRPr>
            </a:lvl6pPr>
            <a:lvl7pPr marL="6811914" indent="0">
              <a:buNone/>
              <a:defRPr sz="3973">
                <a:solidFill>
                  <a:schemeClr val="tx1">
                    <a:tint val="82000"/>
                  </a:schemeClr>
                </a:solidFill>
              </a:defRPr>
            </a:lvl7pPr>
            <a:lvl8pPr marL="7947233" indent="0">
              <a:buNone/>
              <a:defRPr sz="3973">
                <a:solidFill>
                  <a:schemeClr val="tx1">
                    <a:tint val="82000"/>
                  </a:schemeClr>
                </a:solidFill>
              </a:defRPr>
            </a:lvl8pPr>
            <a:lvl9pPr marL="9082552" indent="0">
              <a:buNone/>
              <a:defRPr sz="397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B93B43-DEF3-CF19-231D-C89B0B47E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400D6-7CC6-48B0-8497-F1C188B4D75B}" type="datetimeFigureOut">
              <a:rPr lang="en-IE" smtClean="0"/>
              <a:t>29/04/2024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54E4C-9818-B8FF-0F68-A69E0AE31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CE366A-632A-F717-2F66-5C283A62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9E9F2-5D87-42E8-9E18-AB7AAF11411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06439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3C478-2CCE-D090-DBE3-65AC8FDF3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93336-C2CB-48F0-7AAD-30682E3455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81421" y="5702120"/>
            <a:ext cx="12866966" cy="13590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EDA946-904A-E694-EE96-31CFDFF008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26826" y="5702120"/>
            <a:ext cx="12866966" cy="13590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9C2B59-F7AF-F6B6-52B2-7EF2CF103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400D6-7CC6-48B0-8497-F1C188B4D75B}" type="datetimeFigureOut">
              <a:rPr lang="en-IE" smtClean="0"/>
              <a:t>29/04/2024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BDD095-471E-8413-2E51-5A515A6FB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2E6EE4-A085-3B6B-0022-88F151554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9E9F2-5D87-42E8-9E18-AB7AAF11411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94686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654BB-92AB-FCE0-A6F9-6D3ADDC9B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5364" y="1140425"/>
            <a:ext cx="26112371" cy="41402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ED6ED1-5196-CA37-7C10-DCD26E898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5365" y="5250910"/>
            <a:ext cx="12807833" cy="2573390"/>
          </a:xfrm>
        </p:spPr>
        <p:txBody>
          <a:bodyPr anchor="b"/>
          <a:lstStyle>
            <a:lvl1pPr marL="0" indent="0">
              <a:buNone/>
              <a:defRPr sz="5960" b="1"/>
            </a:lvl1pPr>
            <a:lvl2pPr marL="1135319" indent="0">
              <a:buNone/>
              <a:defRPr sz="4966" b="1"/>
            </a:lvl2pPr>
            <a:lvl3pPr marL="2270638" indent="0">
              <a:buNone/>
              <a:defRPr sz="4470" b="1"/>
            </a:lvl3pPr>
            <a:lvl4pPr marL="3405957" indent="0">
              <a:buNone/>
              <a:defRPr sz="3973" b="1"/>
            </a:lvl4pPr>
            <a:lvl5pPr marL="4541276" indent="0">
              <a:buNone/>
              <a:defRPr sz="3973" b="1"/>
            </a:lvl5pPr>
            <a:lvl6pPr marL="5676595" indent="0">
              <a:buNone/>
              <a:defRPr sz="3973" b="1"/>
            </a:lvl6pPr>
            <a:lvl7pPr marL="6811914" indent="0">
              <a:buNone/>
              <a:defRPr sz="3973" b="1"/>
            </a:lvl7pPr>
            <a:lvl8pPr marL="7947233" indent="0">
              <a:buNone/>
              <a:defRPr sz="3973" b="1"/>
            </a:lvl8pPr>
            <a:lvl9pPr marL="9082552" indent="0">
              <a:buNone/>
              <a:defRPr sz="397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4D8630-D818-5C26-2EFD-525C672B11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085365" y="7824301"/>
            <a:ext cx="12807833" cy="115083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AD22B4-C4FB-938B-61F9-8B50DCFEA6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5326827" y="5250910"/>
            <a:ext cx="12870909" cy="2573390"/>
          </a:xfrm>
        </p:spPr>
        <p:txBody>
          <a:bodyPr anchor="b"/>
          <a:lstStyle>
            <a:lvl1pPr marL="0" indent="0">
              <a:buNone/>
              <a:defRPr sz="5960" b="1"/>
            </a:lvl1pPr>
            <a:lvl2pPr marL="1135319" indent="0">
              <a:buNone/>
              <a:defRPr sz="4966" b="1"/>
            </a:lvl2pPr>
            <a:lvl3pPr marL="2270638" indent="0">
              <a:buNone/>
              <a:defRPr sz="4470" b="1"/>
            </a:lvl3pPr>
            <a:lvl4pPr marL="3405957" indent="0">
              <a:buNone/>
              <a:defRPr sz="3973" b="1"/>
            </a:lvl4pPr>
            <a:lvl5pPr marL="4541276" indent="0">
              <a:buNone/>
              <a:defRPr sz="3973" b="1"/>
            </a:lvl5pPr>
            <a:lvl6pPr marL="5676595" indent="0">
              <a:buNone/>
              <a:defRPr sz="3973" b="1"/>
            </a:lvl6pPr>
            <a:lvl7pPr marL="6811914" indent="0">
              <a:buNone/>
              <a:defRPr sz="3973" b="1"/>
            </a:lvl7pPr>
            <a:lvl8pPr marL="7947233" indent="0">
              <a:buNone/>
              <a:defRPr sz="3973" b="1"/>
            </a:lvl8pPr>
            <a:lvl9pPr marL="9082552" indent="0">
              <a:buNone/>
              <a:defRPr sz="397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57AF19-CB86-3C46-1805-4C204DB153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5326827" y="7824301"/>
            <a:ext cx="12870909" cy="115083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F7CA57-7CC0-5299-9595-A1493546A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400D6-7CC6-48B0-8497-F1C188B4D75B}" type="datetimeFigureOut">
              <a:rPr lang="en-IE" smtClean="0"/>
              <a:t>29/04/2024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9A7941-4B57-1F71-7EAD-9C99503E0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9CB2E5-7921-51B4-99D0-DE895118D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9E9F2-5D87-42E8-9E18-AB7AAF11411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53657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9D60D-C9F1-EC93-9EBF-8ADEFD5BA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8D2FB6-2770-9F52-5F5B-ABACB9254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400D6-7CC6-48B0-8497-F1C188B4D75B}" type="datetimeFigureOut">
              <a:rPr lang="en-IE" smtClean="0"/>
              <a:t>29/04/2024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5ED16A-C752-A735-495A-B46AF934D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E99E25-F55D-D7D1-A326-2AC643097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9E9F2-5D87-42E8-9E18-AB7AAF11411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42261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90B411-1AF7-5D12-FB14-ECFD30251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400D6-7CC6-48B0-8497-F1C188B4D75B}" type="datetimeFigureOut">
              <a:rPr lang="en-IE" smtClean="0"/>
              <a:t>29/04/2024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6D42BA-94FB-0AAB-3356-9C414C6AC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27FF78-9B26-5E12-0123-AF0537EA4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9E9F2-5D87-42E8-9E18-AB7AAF11411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47961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F2C3E-33CA-09ED-9EFC-B059ACC87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5366" y="1428009"/>
            <a:ext cx="9764543" cy="4998032"/>
          </a:xfrm>
        </p:spPr>
        <p:txBody>
          <a:bodyPr anchor="b"/>
          <a:lstStyle>
            <a:lvl1pPr>
              <a:defRPr sz="7946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5E67B-DC15-B768-ABEA-513B25FFE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70909" y="3084105"/>
            <a:ext cx="15326827" cy="15222181"/>
          </a:xfrm>
        </p:spPr>
        <p:txBody>
          <a:bodyPr/>
          <a:lstStyle>
            <a:lvl1pPr>
              <a:defRPr sz="7946"/>
            </a:lvl1pPr>
            <a:lvl2pPr>
              <a:defRPr sz="6953"/>
            </a:lvl2pPr>
            <a:lvl3pPr>
              <a:defRPr sz="5960"/>
            </a:lvl3pPr>
            <a:lvl4pPr>
              <a:defRPr sz="4966"/>
            </a:lvl4pPr>
            <a:lvl5pPr>
              <a:defRPr sz="4966"/>
            </a:lvl5pPr>
            <a:lvl6pPr>
              <a:defRPr sz="4966"/>
            </a:lvl6pPr>
            <a:lvl7pPr>
              <a:defRPr sz="4966"/>
            </a:lvl7pPr>
            <a:lvl8pPr>
              <a:defRPr sz="4966"/>
            </a:lvl8pPr>
            <a:lvl9pPr>
              <a:defRPr sz="496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9EC1EE-DF98-8646-15B3-946C3DADF9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85366" y="6426041"/>
            <a:ext cx="9764543" cy="11905037"/>
          </a:xfrm>
        </p:spPr>
        <p:txBody>
          <a:bodyPr/>
          <a:lstStyle>
            <a:lvl1pPr marL="0" indent="0">
              <a:buNone/>
              <a:defRPr sz="3973"/>
            </a:lvl1pPr>
            <a:lvl2pPr marL="1135319" indent="0">
              <a:buNone/>
              <a:defRPr sz="3476"/>
            </a:lvl2pPr>
            <a:lvl3pPr marL="2270638" indent="0">
              <a:buNone/>
              <a:defRPr sz="2980"/>
            </a:lvl3pPr>
            <a:lvl4pPr marL="3405957" indent="0">
              <a:buNone/>
              <a:defRPr sz="2483"/>
            </a:lvl4pPr>
            <a:lvl5pPr marL="4541276" indent="0">
              <a:buNone/>
              <a:defRPr sz="2483"/>
            </a:lvl5pPr>
            <a:lvl6pPr marL="5676595" indent="0">
              <a:buNone/>
              <a:defRPr sz="2483"/>
            </a:lvl6pPr>
            <a:lvl7pPr marL="6811914" indent="0">
              <a:buNone/>
              <a:defRPr sz="2483"/>
            </a:lvl7pPr>
            <a:lvl8pPr marL="7947233" indent="0">
              <a:buNone/>
              <a:defRPr sz="2483"/>
            </a:lvl8pPr>
            <a:lvl9pPr marL="9082552" indent="0">
              <a:buNone/>
              <a:defRPr sz="24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8A2EB-A81F-4E4E-56FA-726F42979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400D6-7CC6-48B0-8497-F1C188B4D75B}" type="datetimeFigureOut">
              <a:rPr lang="en-IE" smtClean="0"/>
              <a:t>29/04/2024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A75B4C-47DA-6740-5028-EE7C0FA76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34D567-EC8B-0D2E-1E11-3D93D5F04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9E9F2-5D87-42E8-9E18-AB7AAF11411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5674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5DF95-6115-ABD7-9515-DDE112255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5366" y="1428009"/>
            <a:ext cx="9764543" cy="4998032"/>
          </a:xfrm>
        </p:spPr>
        <p:txBody>
          <a:bodyPr anchor="b"/>
          <a:lstStyle>
            <a:lvl1pPr>
              <a:defRPr sz="7946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83621A-6E2E-B671-21BD-9FD874A6FB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2870909" y="3084105"/>
            <a:ext cx="15326827" cy="15222181"/>
          </a:xfrm>
        </p:spPr>
        <p:txBody>
          <a:bodyPr/>
          <a:lstStyle>
            <a:lvl1pPr marL="0" indent="0">
              <a:buNone/>
              <a:defRPr sz="7946"/>
            </a:lvl1pPr>
            <a:lvl2pPr marL="1135319" indent="0">
              <a:buNone/>
              <a:defRPr sz="6953"/>
            </a:lvl2pPr>
            <a:lvl3pPr marL="2270638" indent="0">
              <a:buNone/>
              <a:defRPr sz="5960"/>
            </a:lvl3pPr>
            <a:lvl4pPr marL="3405957" indent="0">
              <a:buNone/>
              <a:defRPr sz="4966"/>
            </a:lvl4pPr>
            <a:lvl5pPr marL="4541276" indent="0">
              <a:buNone/>
              <a:defRPr sz="4966"/>
            </a:lvl5pPr>
            <a:lvl6pPr marL="5676595" indent="0">
              <a:buNone/>
              <a:defRPr sz="4966"/>
            </a:lvl6pPr>
            <a:lvl7pPr marL="6811914" indent="0">
              <a:buNone/>
              <a:defRPr sz="4966"/>
            </a:lvl7pPr>
            <a:lvl8pPr marL="7947233" indent="0">
              <a:buNone/>
              <a:defRPr sz="4966"/>
            </a:lvl8pPr>
            <a:lvl9pPr marL="9082552" indent="0">
              <a:buNone/>
              <a:defRPr sz="4966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94D4B7-C12F-2A9C-6877-7FB7A505BC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85366" y="6426041"/>
            <a:ext cx="9764543" cy="11905037"/>
          </a:xfrm>
        </p:spPr>
        <p:txBody>
          <a:bodyPr/>
          <a:lstStyle>
            <a:lvl1pPr marL="0" indent="0">
              <a:buNone/>
              <a:defRPr sz="3973"/>
            </a:lvl1pPr>
            <a:lvl2pPr marL="1135319" indent="0">
              <a:buNone/>
              <a:defRPr sz="3476"/>
            </a:lvl2pPr>
            <a:lvl3pPr marL="2270638" indent="0">
              <a:buNone/>
              <a:defRPr sz="2980"/>
            </a:lvl3pPr>
            <a:lvl4pPr marL="3405957" indent="0">
              <a:buNone/>
              <a:defRPr sz="2483"/>
            </a:lvl4pPr>
            <a:lvl5pPr marL="4541276" indent="0">
              <a:buNone/>
              <a:defRPr sz="2483"/>
            </a:lvl5pPr>
            <a:lvl6pPr marL="5676595" indent="0">
              <a:buNone/>
              <a:defRPr sz="2483"/>
            </a:lvl6pPr>
            <a:lvl7pPr marL="6811914" indent="0">
              <a:buNone/>
              <a:defRPr sz="2483"/>
            </a:lvl7pPr>
            <a:lvl8pPr marL="7947233" indent="0">
              <a:buNone/>
              <a:defRPr sz="2483"/>
            </a:lvl8pPr>
            <a:lvl9pPr marL="9082552" indent="0">
              <a:buNone/>
              <a:defRPr sz="24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7B8C9A-32A1-8E1A-512F-FFD062DDD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400D6-7CC6-48B0-8497-F1C188B4D75B}" type="datetimeFigureOut">
              <a:rPr lang="en-IE" smtClean="0"/>
              <a:t>29/04/2024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E9D55C-063D-BED8-A99D-22FEF5203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5908FE-57F5-703C-B0AE-3B9BEAE98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9E9F2-5D87-42E8-9E18-AB7AAF11411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4648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0BAA5A-0E41-8228-B7F5-37138113D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421" y="1140425"/>
            <a:ext cx="26112371" cy="41402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28611C-B99C-3A4B-5E21-4A012A21CD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1421" y="5702120"/>
            <a:ext cx="26112371" cy="135908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28AE4-11C7-9FB6-A37A-8A80A4A3A1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081421" y="19853296"/>
            <a:ext cx="6811923" cy="11404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9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9400D6-7CC6-48B0-8497-F1C188B4D75B}" type="datetimeFigureOut">
              <a:rPr lang="en-IE" smtClean="0"/>
              <a:t>29/04/2024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0EA17-92A8-3DB6-4EC5-12199813C4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028665" y="19853296"/>
            <a:ext cx="10217884" cy="11404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9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1E631-D534-01F8-E80D-E5B5FB5850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381869" y="19853296"/>
            <a:ext cx="6811923" cy="11404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9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69E9F2-5D87-42E8-9E18-AB7AAF11411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24703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270638" rtl="0" eaLnBrk="1" latinLnBrk="0" hangingPunct="1">
        <a:lnSpc>
          <a:spcPct val="90000"/>
        </a:lnSpc>
        <a:spcBef>
          <a:spcPct val="0"/>
        </a:spcBef>
        <a:buNone/>
        <a:defRPr sz="1092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67660" indent="-567660" algn="l" defTabSz="2270638" rtl="0" eaLnBrk="1" latinLnBrk="0" hangingPunct="1">
        <a:lnSpc>
          <a:spcPct val="90000"/>
        </a:lnSpc>
        <a:spcBef>
          <a:spcPts val="2483"/>
        </a:spcBef>
        <a:buFont typeface="Arial" panose="020B0604020202020204" pitchFamily="34" charset="0"/>
        <a:buChar char="•"/>
        <a:defRPr sz="6953" kern="1200">
          <a:solidFill>
            <a:schemeClr val="tx1"/>
          </a:solidFill>
          <a:latin typeface="+mn-lt"/>
          <a:ea typeface="+mn-ea"/>
          <a:cs typeface="+mn-cs"/>
        </a:defRPr>
      </a:lvl1pPr>
      <a:lvl2pPr marL="1702979" indent="-567660" algn="l" defTabSz="2270638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2838298" indent="-567660" algn="l" defTabSz="2270638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sz="4966" kern="1200">
          <a:solidFill>
            <a:schemeClr val="tx1"/>
          </a:solidFill>
          <a:latin typeface="+mn-lt"/>
          <a:ea typeface="+mn-ea"/>
          <a:cs typeface="+mn-cs"/>
        </a:defRPr>
      </a:lvl3pPr>
      <a:lvl4pPr marL="3973617" indent="-567660" algn="l" defTabSz="2270638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4pPr>
      <a:lvl5pPr marL="5108936" indent="-567660" algn="l" defTabSz="2270638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5pPr>
      <a:lvl6pPr marL="6244255" indent="-567660" algn="l" defTabSz="2270638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6pPr>
      <a:lvl7pPr marL="7379574" indent="-567660" algn="l" defTabSz="2270638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7pPr>
      <a:lvl8pPr marL="8514893" indent="-567660" algn="l" defTabSz="2270638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8pPr>
      <a:lvl9pPr marL="9650212" indent="-567660" algn="l" defTabSz="2270638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1pPr>
      <a:lvl2pPr marL="1135319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2pPr>
      <a:lvl3pPr marL="2270638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3pPr>
      <a:lvl4pPr marL="3405957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4pPr>
      <a:lvl5pPr marL="4541276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5pPr>
      <a:lvl6pPr marL="5676595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6pPr>
      <a:lvl7pPr marL="6811914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7pPr>
      <a:lvl8pPr marL="7947233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8pPr>
      <a:lvl9pPr marL="9082552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0CE48-C112-1202-385F-B5665BB427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2440" y="57882"/>
            <a:ext cx="14030325" cy="2969822"/>
          </a:xfrm>
        </p:spPr>
        <p:txBody>
          <a:bodyPr>
            <a:normAutofit/>
          </a:bodyPr>
          <a:lstStyle/>
          <a:p>
            <a:r>
              <a:rPr lang="en-GB" b="1" dirty="0" err="1">
                <a:solidFill>
                  <a:schemeClr val="bg1"/>
                </a:solidFill>
                <a:latin typeface="Bell MT" panose="02020503060305020303" pitchFamily="18" charset="0"/>
              </a:rPr>
              <a:t>MemoryCare</a:t>
            </a:r>
            <a:endParaRPr lang="en-IE" b="1" dirty="0">
              <a:solidFill>
                <a:schemeClr val="bg1"/>
              </a:solidFill>
              <a:latin typeface="Bell MT" panose="02020503060305020303" pitchFamily="18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C5F9E13-8D5C-4EF7-6BA3-CDF28BC01E45}"/>
              </a:ext>
            </a:extLst>
          </p:cNvPr>
          <p:cNvSpPr/>
          <p:nvPr/>
        </p:nvSpPr>
        <p:spPr>
          <a:xfrm>
            <a:off x="21918104" y="4690927"/>
            <a:ext cx="7896157" cy="5414783"/>
          </a:xfrm>
          <a:prstGeom prst="roundRect">
            <a:avLst/>
          </a:prstGeom>
          <a:gradFill flip="none" rotWithShape="1">
            <a:gsLst>
              <a:gs pos="0">
                <a:srgbClr val="7030A0">
                  <a:shade val="30000"/>
                  <a:satMod val="115000"/>
                </a:srgbClr>
              </a:gs>
              <a:gs pos="50000">
                <a:srgbClr val="7030A0">
                  <a:shade val="67500"/>
                  <a:satMod val="115000"/>
                </a:srgbClr>
              </a:gs>
              <a:gs pos="100000">
                <a:srgbClr val="7030A0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solidFill>
              <a:srgbClr val="7030A0"/>
            </a:solidFill>
          </a:ln>
          <a:effectLst>
            <a:reflection blurRad="6350" stA="52000" endA="300" endPos="35000" dir="5400000" sy="-100000" algn="bl" rotWithShape="0"/>
          </a:effectLst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5400" b="1" i="1" dirty="0">
                <a:solidFill>
                  <a:schemeClr val="bg1"/>
                </a:solidFill>
              </a:rPr>
              <a:t>Technologies</a:t>
            </a:r>
          </a:p>
          <a:p>
            <a:pPr marL="709574" indent="-709574">
              <a:buFont typeface="Arial" panose="020B0604020202020204" pitchFamily="34" charset="0"/>
              <a:buChar char="•"/>
            </a:pPr>
            <a:r>
              <a:rPr lang="en-GB" sz="4800" i="1" dirty="0">
                <a:solidFill>
                  <a:schemeClr val="bg1"/>
                </a:solidFill>
              </a:rPr>
              <a:t>Visual studio code</a:t>
            </a:r>
          </a:p>
          <a:p>
            <a:pPr marL="709574" indent="-709574">
              <a:buFont typeface="Arial" panose="020B0604020202020204" pitchFamily="34" charset="0"/>
              <a:buChar char="•"/>
            </a:pPr>
            <a:r>
              <a:rPr lang="en-GB" sz="4800" i="1" dirty="0">
                <a:solidFill>
                  <a:schemeClr val="bg1"/>
                </a:solidFill>
              </a:rPr>
              <a:t>JavaScript</a:t>
            </a:r>
          </a:p>
          <a:p>
            <a:pPr marL="709574" indent="-709574">
              <a:buFont typeface="Arial" panose="020B0604020202020204" pitchFamily="34" charset="0"/>
              <a:buChar char="•"/>
            </a:pPr>
            <a:r>
              <a:rPr lang="en-GB" sz="4800" i="1" dirty="0">
                <a:solidFill>
                  <a:schemeClr val="bg1"/>
                </a:solidFill>
              </a:rPr>
              <a:t>React native framework</a:t>
            </a:r>
          </a:p>
          <a:p>
            <a:pPr marL="709574" indent="-709574">
              <a:buFont typeface="Arial" panose="020B0604020202020204" pitchFamily="34" charset="0"/>
              <a:buChar char="•"/>
            </a:pPr>
            <a:r>
              <a:rPr lang="en-GB" sz="4800" i="1" dirty="0">
                <a:solidFill>
                  <a:schemeClr val="bg1"/>
                </a:solidFill>
              </a:rPr>
              <a:t>Expo Go</a:t>
            </a:r>
          </a:p>
          <a:p>
            <a:pPr marL="709574" indent="-709574">
              <a:buFont typeface="Arial" panose="020B0604020202020204" pitchFamily="34" charset="0"/>
              <a:buChar char="•"/>
            </a:pPr>
            <a:r>
              <a:rPr lang="en-GB" sz="4800" i="1" dirty="0" err="1">
                <a:solidFill>
                  <a:schemeClr val="bg1"/>
                </a:solidFill>
              </a:rPr>
              <a:t>Sqlite</a:t>
            </a:r>
            <a:endParaRPr lang="en-GB" sz="4800" i="1" dirty="0">
              <a:solidFill>
                <a:schemeClr val="bg1"/>
              </a:solidFill>
            </a:endParaRPr>
          </a:p>
          <a:p>
            <a:endParaRPr lang="en-GB" sz="12128" dirty="0">
              <a:solidFill>
                <a:schemeClr val="bg1"/>
              </a:solidFill>
            </a:endParaRPr>
          </a:p>
          <a:p>
            <a:pPr marL="709574" indent="-709574">
              <a:buFont typeface="Arial" panose="020B0604020202020204" pitchFamily="34" charset="0"/>
              <a:buChar char="•"/>
            </a:pPr>
            <a:endParaRPr lang="en-GB" sz="12128" dirty="0">
              <a:solidFill>
                <a:schemeClr val="bg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D81C6F4-DE49-5D8F-4A85-AEA132FD0921}"/>
              </a:ext>
            </a:extLst>
          </p:cNvPr>
          <p:cNvSpPr/>
          <p:nvPr/>
        </p:nvSpPr>
        <p:spPr>
          <a:xfrm>
            <a:off x="460952" y="4690926"/>
            <a:ext cx="8197273" cy="15620396"/>
          </a:xfrm>
          <a:prstGeom prst="roundRect">
            <a:avLst/>
          </a:prstGeom>
          <a:gradFill flip="none" rotWithShape="1">
            <a:gsLst>
              <a:gs pos="0">
                <a:srgbClr val="7030A0">
                  <a:shade val="30000"/>
                  <a:satMod val="115000"/>
                </a:srgbClr>
              </a:gs>
              <a:gs pos="50000">
                <a:srgbClr val="7030A0">
                  <a:shade val="67500"/>
                  <a:satMod val="115000"/>
                </a:srgbClr>
              </a:gs>
              <a:gs pos="100000">
                <a:srgbClr val="7030A0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solidFill>
              <a:srgbClr val="7030A0"/>
            </a:solidFill>
          </a:ln>
          <a:effectLst>
            <a:reflection blurRad="6350" stA="50000" endA="300" endPos="55500" dist="101600" dir="5400000" sy="-100000" algn="bl" rotWithShape="0"/>
          </a:effectLst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5400" b="1" i="1" dirty="0">
                <a:solidFill>
                  <a:schemeClr val="bg1"/>
                </a:solidFill>
              </a:rPr>
              <a:t>Description</a:t>
            </a:r>
          </a:p>
          <a:p>
            <a:r>
              <a:rPr lang="en-GB" sz="4800" b="0" i="1" dirty="0">
                <a:solidFill>
                  <a:srgbClr val="ECECEC"/>
                </a:solidFill>
                <a:effectLst/>
              </a:rPr>
              <a:t>Tailored for those navigating memory difficulties, </a:t>
            </a:r>
            <a:r>
              <a:rPr lang="en-GB" sz="4800" b="0" i="1" dirty="0" err="1">
                <a:solidFill>
                  <a:srgbClr val="ECECEC"/>
                </a:solidFill>
                <a:effectLst/>
              </a:rPr>
              <a:t>Memorycare</a:t>
            </a:r>
            <a:r>
              <a:rPr lang="en-GB" sz="4800" b="0" i="1" dirty="0">
                <a:solidFill>
                  <a:srgbClr val="ECECEC"/>
                </a:solidFill>
                <a:effectLst/>
              </a:rPr>
              <a:t> has a sleek, minimalist interface and features like </a:t>
            </a:r>
            <a:r>
              <a:rPr lang="en-GB" sz="4800" i="1" dirty="0">
                <a:solidFill>
                  <a:srgbClr val="ECECEC"/>
                </a:solidFill>
              </a:rPr>
              <a:t>an </a:t>
            </a:r>
            <a:r>
              <a:rPr lang="en-GB" sz="4800" b="0" i="1" dirty="0">
                <a:solidFill>
                  <a:srgbClr val="ECECEC"/>
                </a:solidFill>
                <a:effectLst/>
              </a:rPr>
              <a:t>engaging memory game, solace in the Relaxation Hub, and a photo album that gently reminds you to capture daily snapshots along with notes. coded using JavaScript and the React Native framework, </a:t>
            </a:r>
            <a:r>
              <a:rPr lang="en-GB" sz="4800" b="0" i="1" dirty="0" err="1">
                <a:solidFill>
                  <a:srgbClr val="ECECEC"/>
                </a:solidFill>
                <a:effectLst/>
              </a:rPr>
              <a:t>Memorycare</a:t>
            </a:r>
            <a:r>
              <a:rPr lang="en-GB" sz="4800" b="0" i="1" dirty="0">
                <a:solidFill>
                  <a:srgbClr val="ECECEC"/>
                </a:solidFill>
                <a:effectLst/>
              </a:rPr>
              <a:t> is more than an app </a:t>
            </a:r>
            <a:r>
              <a:rPr lang="en-GB" sz="4800" i="1" dirty="0">
                <a:solidFill>
                  <a:srgbClr val="ECECEC"/>
                </a:solidFill>
              </a:rPr>
              <a:t>that supports the mind but also</a:t>
            </a:r>
            <a:r>
              <a:rPr lang="en-GB" sz="4800" b="0" i="1" dirty="0">
                <a:solidFill>
                  <a:srgbClr val="ECECEC"/>
                </a:solidFill>
                <a:effectLst/>
              </a:rPr>
              <a:t> empowers you to preserve cherished memories and enhance cognitive wellness with ease.</a:t>
            </a:r>
            <a:endParaRPr lang="en-GB" sz="4800" i="1" dirty="0">
              <a:solidFill>
                <a:schemeClr val="bg1"/>
              </a:solidFill>
            </a:endParaRPr>
          </a:p>
          <a:p>
            <a:endParaRPr lang="en-GB" sz="4800" dirty="0">
              <a:solidFill>
                <a:schemeClr val="bg1"/>
              </a:solidFill>
            </a:endParaRPr>
          </a:p>
          <a:p>
            <a:endParaRPr lang="en-GB" sz="4800" dirty="0">
              <a:solidFill>
                <a:schemeClr val="bg1"/>
              </a:solidFill>
            </a:endParaRPr>
          </a:p>
          <a:p>
            <a:pPr marL="709574" indent="-709574">
              <a:buFont typeface="Arial" panose="020B0604020202020204" pitchFamily="34" charset="0"/>
              <a:buChar char="•"/>
            </a:pPr>
            <a:endParaRPr lang="en-GB" sz="12128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38CC2C2-8615-1739-781D-50510D78C652}"/>
              </a:ext>
            </a:extLst>
          </p:cNvPr>
          <p:cNvSpPr txBox="1"/>
          <p:nvPr/>
        </p:nvSpPr>
        <p:spPr>
          <a:xfrm>
            <a:off x="9477004" y="2852848"/>
            <a:ext cx="113212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4800" b="1" dirty="0">
                <a:solidFill>
                  <a:schemeClr val="bg1"/>
                </a:solidFill>
              </a:rPr>
              <a:t>Nathan Perry</a:t>
            </a:r>
          </a:p>
          <a:p>
            <a:pPr algn="ctr"/>
            <a:r>
              <a:rPr lang="en-GB" sz="4800" b="1" dirty="0">
                <a:solidFill>
                  <a:schemeClr val="bg1"/>
                </a:solidFill>
              </a:rPr>
              <a:t> </a:t>
            </a:r>
            <a:r>
              <a:rPr lang="en-IE" sz="4800" b="1" dirty="0">
                <a:solidFill>
                  <a:schemeClr val="bg1"/>
                </a:solidFill>
              </a:rPr>
              <a:t>BEng Software &amp; Electronic Engineering </a:t>
            </a:r>
          </a:p>
          <a:p>
            <a:endParaRPr lang="en-IE" sz="4800" dirty="0"/>
          </a:p>
        </p:txBody>
      </p:sp>
      <p:pic>
        <p:nvPicPr>
          <p:cNvPr id="11" name="Picture 10" descr="A white brain with stars&#10;&#10;Description automatically generated">
            <a:extLst>
              <a:ext uri="{FF2B5EF4-FFF2-40B4-BE49-F238E27FC236}">
                <a16:creationId xmlns:a16="http://schemas.microsoft.com/office/drawing/2014/main" id="{48475037-B10A-AFB4-0E10-9FCFB153F5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470" y="-161194"/>
            <a:ext cx="5237423" cy="4378486"/>
          </a:xfrm>
          <a:prstGeom prst="rect">
            <a:avLst/>
          </a:prstGeom>
        </p:spPr>
      </p:pic>
      <p:pic>
        <p:nvPicPr>
          <p:cNvPr id="8" name="Picture 7" descr="A diagram of a company&#10;&#10;Description automatically generated">
            <a:extLst>
              <a:ext uri="{FF2B5EF4-FFF2-40B4-BE49-F238E27FC236}">
                <a16:creationId xmlns:a16="http://schemas.microsoft.com/office/drawing/2014/main" id="{663B94BD-1F91-A6D1-4706-0F795B9FA5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8104" y="11314428"/>
            <a:ext cx="7896157" cy="95946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scene3d>
            <a:camera prst="orthographicFront"/>
            <a:lightRig rig="threePt" dir="t"/>
          </a:scene3d>
          <a:sp3d>
            <a:bevelT w="101600" prst="riblet"/>
          </a:sp3d>
        </p:spPr>
      </p:pic>
      <p:pic>
        <p:nvPicPr>
          <p:cNvPr id="14" name="Picture 13" descr="A white and black logo&#10;&#10;Description automatically generated">
            <a:extLst>
              <a:ext uri="{FF2B5EF4-FFF2-40B4-BE49-F238E27FC236}">
                <a16:creationId xmlns:a16="http://schemas.microsoft.com/office/drawing/2014/main" id="{77AA93B8-91C2-8E22-658A-ED5DF85F0F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3321" y="-1649797"/>
            <a:ext cx="10693950" cy="7563239"/>
          </a:xfrm>
          <a:prstGeom prst="rect">
            <a:avLst/>
          </a:prstGeom>
        </p:spPr>
      </p:pic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8C693E7-5D02-A118-ABDA-78EDE37DF272}"/>
              </a:ext>
            </a:extLst>
          </p:cNvPr>
          <p:cNvSpPr/>
          <p:nvPr/>
        </p:nvSpPr>
        <p:spPr>
          <a:xfrm>
            <a:off x="11189523" y="5161172"/>
            <a:ext cx="7896157" cy="4665792"/>
          </a:xfrm>
          <a:prstGeom prst="roundRect">
            <a:avLst/>
          </a:prstGeom>
          <a:gradFill flip="none" rotWithShape="1">
            <a:gsLst>
              <a:gs pos="0">
                <a:srgbClr val="7030A0">
                  <a:shade val="30000"/>
                  <a:satMod val="115000"/>
                </a:srgbClr>
              </a:gs>
              <a:gs pos="50000">
                <a:srgbClr val="7030A0">
                  <a:shade val="67500"/>
                  <a:satMod val="115000"/>
                </a:srgbClr>
              </a:gs>
              <a:gs pos="100000">
                <a:srgbClr val="7030A0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solidFill>
              <a:srgbClr val="7030A0"/>
            </a:solidFill>
          </a:ln>
          <a:effectLst>
            <a:reflection blurRad="6350" stA="52000" endA="300" endPos="35000" dir="5400000" sy="-100000" algn="bl" rotWithShape="0"/>
          </a:effectLst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5400" b="1" i="1" dirty="0">
                <a:solidFill>
                  <a:schemeClr val="bg1"/>
                </a:solidFill>
              </a:rPr>
              <a:t>Features</a:t>
            </a:r>
          </a:p>
          <a:p>
            <a:pPr marL="709574" indent="-709574">
              <a:buFont typeface="Arial" panose="020B0604020202020204" pitchFamily="34" charset="0"/>
              <a:buChar char="•"/>
            </a:pPr>
            <a:r>
              <a:rPr lang="en-GB" sz="4800" i="1" dirty="0">
                <a:solidFill>
                  <a:schemeClr val="bg1"/>
                </a:solidFill>
              </a:rPr>
              <a:t>Memory Games</a:t>
            </a:r>
          </a:p>
          <a:p>
            <a:pPr marL="709574" indent="-709574">
              <a:buFont typeface="Arial" panose="020B0604020202020204" pitchFamily="34" charset="0"/>
              <a:buChar char="•"/>
            </a:pPr>
            <a:r>
              <a:rPr lang="en-GB" sz="4800" i="1" dirty="0">
                <a:solidFill>
                  <a:schemeClr val="bg1"/>
                </a:solidFill>
              </a:rPr>
              <a:t>Daily Photo Mode</a:t>
            </a:r>
          </a:p>
          <a:p>
            <a:pPr marL="709574" indent="-709574">
              <a:buFont typeface="Arial" panose="020B0604020202020204" pitchFamily="34" charset="0"/>
              <a:buChar char="•"/>
            </a:pPr>
            <a:r>
              <a:rPr lang="en-GB" sz="4800" i="1" dirty="0">
                <a:solidFill>
                  <a:schemeClr val="bg1"/>
                </a:solidFill>
              </a:rPr>
              <a:t>Meditation hub</a:t>
            </a:r>
          </a:p>
          <a:p>
            <a:pPr marL="709574" indent="-709574">
              <a:buFont typeface="Arial" panose="020B0604020202020204" pitchFamily="34" charset="0"/>
              <a:buChar char="•"/>
            </a:pPr>
            <a:r>
              <a:rPr lang="en-GB" sz="4800" i="1" dirty="0">
                <a:solidFill>
                  <a:schemeClr val="bg1"/>
                </a:solidFill>
              </a:rPr>
              <a:t>Breathing exercises</a:t>
            </a:r>
          </a:p>
          <a:p>
            <a:pPr marL="709574" indent="-709574">
              <a:buFont typeface="Arial" panose="020B0604020202020204" pitchFamily="34" charset="0"/>
              <a:buChar char="•"/>
            </a:pPr>
            <a:endParaRPr lang="en-GB" sz="4800" i="1" dirty="0">
              <a:solidFill>
                <a:schemeClr val="bg1"/>
              </a:solidFill>
            </a:endParaRPr>
          </a:p>
          <a:p>
            <a:endParaRPr lang="en-GB" sz="12128" dirty="0">
              <a:solidFill>
                <a:schemeClr val="bg1"/>
              </a:solidFill>
            </a:endParaRPr>
          </a:p>
          <a:p>
            <a:pPr marL="709574" indent="-709574">
              <a:buFont typeface="Arial" panose="020B0604020202020204" pitchFamily="34" charset="0"/>
              <a:buChar char="•"/>
            </a:pPr>
            <a:endParaRPr lang="en-GB" sz="12128" dirty="0">
              <a:solidFill>
                <a:schemeClr val="bg1"/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F595581-23B5-3BE6-AD7B-743C6442FF2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4784" y="10716648"/>
            <a:ext cx="5069593" cy="959467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scene3d>
            <a:camera prst="orthographicFront"/>
            <a:lightRig rig="threePt" dir="t"/>
          </a:scene3d>
          <a:sp3d>
            <a:bevelT prst="convex"/>
          </a:sp3d>
        </p:spPr>
      </p:pic>
      <p:pic>
        <p:nvPicPr>
          <p:cNvPr id="23" name="Picture 22" descr="A screenshot of a device&#10;&#10;Description automatically generated">
            <a:extLst>
              <a:ext uri="{FF2B5EF4-FFF2-40B4-BE49-F238E27FC236}">
                <a16:creationId xmlns:a16="http://schemas.microsoft.com/office/drawing/2014/main" id="{DEAFDD10-98E9-0143-8C59-379043F2286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0837" y="10716649"/>
            <a:ext cx="5047368" cy="95946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</p:pic>
    </p:spTree>
    <p:extLst>
      <p:ext uri="{BB962C8B-B14F-4D97-AF65-F5344CB8AC3E}">
        <p14:creationId xmlns:p14="http://schemas.microsoft.com/office/powerpoint/2010/main" val="1980320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9160</TotalTime>
  <Words>109</Words>
  <Application>Microsoft Office PowerPoint</Application>
  <PresentationFormat>Custom</PresentationFormat>
  <Paragraphs>18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Bell MT</vt:lpstr>
      <vt:lpstr>Office Theme</vt:lpstr>
      <vt:lpstr>MemoryCare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MemoryCare</dc:title>
  <dc:creator>NATHAN PERRY - STUDENT</dc:creator>
  <cp:lastModifiedBy>Nathan perry</cp:lastModifiedBy>
  <cp:revision>6</cp:revision>
  <dcterms:created xsi:type="dcterms:W3CDTF">2024-04-15T22:20:25Z</dcterms:created>
  <dcterms:modified xsi:type="dcterms:W3CDTF">2024-04-29T22:32:31Z</dcterms:modified>
</cp:coreProperties>
</file>

<file path=docProps/thumbnail.jpeg>
</file>